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E76DE-0AA6-4417-AB09-8688BB17B50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E655D-8894-43D4-9879-367B41A6EF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7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655D-8894-43D4-9879-367B41A6EF7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29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191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9215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2228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498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786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908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5462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5594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55918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124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614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30.01.2016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6E26CA-B095-4877-8B70-E4BF838BD1B0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30.01.2016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F4EACB-D0BE-423B-89E6-8EE34A11310E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960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819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7727" y="620688"/>
            <a:ext cx="7010252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Желаем всем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новых рекордов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rgbClr val="F07F09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07F09">
                        <a:tint val="40000"/>
                        <a:satMod val="250000"/>
                      </a:srgbClr>
                    </a:gs>
                    <a:gs pos="9000">
                      <a:srgbClr val="F07F09">
                        <a:tint val="52000"/>
                        <a:satMod val="300000"/>
                      </a:srgbClr>
                    </a:gs>
                    <a:gs pos="50000">
                      <a:srgbClr val="F07F09">
                        <a:shade val="20000"/>
                        <a:satMod val="300000"/>
                      </a:srgbClr>
                    </a:gs>
                    <a:gs pos="79000">
                      <a:srgbClr val="F07F09">
                        <a:tint val="52000"/>
                        <a:satMod val="300000"/>
                      </a:srgbClr>
                    </a:gs>
                    <a:gs pos="100000">
                      <a:srgbClr val="F07F09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и здоровья!</a:t>
            </a:r>
            <a:endParaRPr lang="ru-RU" sz="5400" b="1" dirty="0">
              <a:ln w="10541" cmpd="sng">
                <a:solidFill>
                  <a:srgbClr val="F07F09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07F09">
                      <a:tint val="40000"/>
                      <a:satMod val="250000"/>
                    </a:srgbClr>
                  </a:gs>
                  <a:gs pos="9000">
                    <a:srgbClr val="F07F09">
                      <a:tint val="52000"/>
                      <a:satMod val="300000"/>
                    </a:srgbClr>
                  </a:gs>
                  <a:gs pos="50000">
                    <a:srgbClr val="F07F09">
                      <a:shade val="20000"/>
                      <a:satMod val="300000"/>
                    </a:srgbClr>
                  </a:gs>
                  <a:gs pos="79000">
                    <a:srgbClr val="F07F09">
                      <a:tint val="52000"/>
                      <a:satMod val="300000"/>
                    </a:srgbClr>
                  </a:gs>
                  <a:gs pos="100000">
                    <a:srgbClr val="F07F09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гтон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140968"/>
            <a:ext cx="3420951" cy="338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4661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469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8721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071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741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0"/>
            <a:ext cx="5724129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53283"/>
            <a:ext cx="3635897" cy="293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89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484" y="62272"/>
            <a:ext cx="6639197" cy="684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084367"/>
            <a:ext cx="20979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ГТО </a:t>
            </a:r>
          </a:p>
          <a:p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ступень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06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1" y="0"/>
            <a:ext cx="6732240" cy="7016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211034"/>
            <a:ext cx="2021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 ГТО</a:t>
            </a: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ступень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8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0"/>
            <a:ext cx="6797675" cy="724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484784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Нормы ГТО</a:t>
            </a:r>
          </a:p>
          <a:p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ступень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163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22</Words>
  <Application>Microsoft Office PowerPoint</Application>
  <PresentationFormat>Экран (4:3)</PresentationFormat>
  <Paragraphs>16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Аспект</vt:lpstr>
      <vt:lpstr>1_Аспект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</cp:revision>
  <dcterms:created xsi:type="dcterms:W3CDTF">2016-01-30T05:26:18Z</dcterms:created>
  <dcterms:modified xsi:type="dcterms:W3CDTF">2016-01-30T06:01:20Z</dcterms:modified>
</cp:coreProperties>
</file>